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644A"/>
    <a:srgbClr val="4C3B3B"/>
    <a:srgbClr val="343038"/>
    <a:srgbClr val="F8DB75"/>
    <a:srgbClr val="ADC7E8"/>
    <a:srgbClr val="4523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5" autoAdjust="0"/>
    <p:restoredTop sz="94660"/>
  </p:normalViewPr>
  <p:slideViewPr>
    <p:cSldViewPr snapToGrid="0">
      <p:cViewPr>
        <p:scale>
          <a:sx n="75" d="100"/>
          <a:sy n="75" d="100"/>
        </p:scale>
        <p:origin x="2328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77E75-0782-DE1F-4763-071066CFD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E54029-2119-5B8F-E8AF-32E55A84B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622F7-8C20-0B25-2C3D-E304A7E84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55BF3-453B-C9CC-16EF-10601D879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F35E0-4660-7E25-3F24-9EEC10440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658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0F1B3-B6BE-1D37-BC98-635A2D8A9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343FE7-353D-4A6E-00BB-1AF4430C7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BA2E4-F5A1-55B0-FD79-63BB46EE3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348E7-5EAA-C765-9050-ECF688041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AC2B-2F89-D621-8BA0-F503F27D3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61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95CDC3-74D0-F711-DD2D-E4948A5B7C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B9DBD-794A-5F1E-65FF-453774C17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C3362-97DA-5378-A109-48BC9E004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D3075-297F-D0E5-38D1-64BDF9337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11A9D-0D7A-96A4-AB06-F92A25547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49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D8037-EE4F-4C67-047E-927EF235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97CA0-819A-5FE9-2696-A77FEDD2D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1358B-50F4-28DD-967A-0D2709939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24FAE-7686-1650-76D4-339E3E37F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F47C6-A9CC-353D-1E9F-6A3D680D8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465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07956-48C4-D5AC-4235-618099E79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2F8E8-6BBE-A4A3-4A36-F7CD09E1D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C56A5-D962-E187-D118-92DA45086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B558B-D8D2-F814-8151-DA1C2EBBF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E426D-6E79-4B7F-332A-1C80F560F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1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617E6-5886-A534-C9D5-AF8F7CC78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E4DF1-BCEE-B9CC-09C9-635DFC2F99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2D63A-C656-9D6F-8116-62C0426042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572C0-9777-9584-1D59-E10BFCA1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AA266-B15E-61FC-6236-EA7CC9B89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29DCA0-E5AD-163F-5380-3F4302957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746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241F7-EEB6-FD3A-09E8-B5971782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008DE-F5F0-9D24-1D59-29FE4B6AD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FF826-E2D6-15A0-966E-FD85D0667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BF307-BE63-00F8-F173-D0991FE593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05F86A-AEBC-9D9B-7987-2255F62C52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58E749-1EB5-5D6F-6BA6-CB78EF7D6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5354F-BC02-DD5F-1E0D-376F409DE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BD8F16-1248-75FE-E2A8-AFF9BAF69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00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781A7-ED0F-4C84-9DCC-CF55BC079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E583BA-9470-A0EE-85D5-092BCE2DA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34103E-DE3F-A91C-69D8-8BADFAAA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D320B-4228-BA09-0150-181298C47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16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D773E-B8F2-20C2-A1D9-66F7CB43E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DFC2CF-B872-3623-8F4D-9B96DEEC3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DC7F1-9DB1-E5EC-92F8-0B6D196E8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69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17848-44D5-0270-4359-D8DA9293B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FAE15-F93B-7352-C3F8-09BA40DDBA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EDBCBD-98AB-4FF7-A6F6-85C9E6BA7D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C8831-CF41-1519-A9B1-8D6B6C7B8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4F60F7-C5A7-D8C2-E9EF-D2E66DBE6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451E92-8D7E-0F0D-C198-7B6858494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891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D2AA7-3005-B41A-1AE3-F5CDDB90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F8AD41-DC26-4A56-85C3-40F009EF89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5C8531-589A-127A-744D-FB5606885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D40A5-BEBD-12D7-927F-442164B10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DC0979-5EF7-6E4E-CFF4-1F0A9F132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0EB306-E06E-0B35-23A0-4522CBD9A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618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3D5F9A-8FC6-BD9F-742F-AAC08074B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09DB-F725-0CB3-3618-9C3D1ABE2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9F1CF-348F-28F2-C377-8D9E03DCE9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61C18-9215-48F8-AA3F-36551B09C27A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286AF-C5D2-7D7D-A7FB-024405A84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421FD-BDAB-8686-F6DB-73A3D6712D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F5079-0515-4419-8051-092044F36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706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4F555CA-6D9A-CC26-118E-38714AE17732}"/>
              </a:ext>
            </a:extLst>
          </p:cNvPr>
          <p:cNvGrpSpPr/>
          <p:nvPr/>
        </p:nvGrpSpPr>
        <p:grpSpPr>
          <a:xfrm>
            <a:off x="-16778" y="-2"/>
            <a:ext cx="12225556" cy="6858002"/>
            <a:chOff x="-16778" y="-14512"/>
            <a:chExt cx="12225556" cy="68580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114E07-C434-3DC4-1B4E-3DB586BB3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13" b="7813"/>
            <a:stretch/>
          </p:blipFill>
          <p:spPr>
            <a:xfrm>
              <a:off x="0" y="-14510"/>
              <a:ext cx="12192000" cy="6858000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57A69D1-FB08-59BF-3E51-05A6914E5D90}"/>
                </a:ext>
              </a:extLst>
            </p:cNvPr>
            <p:cNvGrpSpPr/>
            <p:nvPr/>
          </p:nvGrpSpPr>
          <p:grpSpPr>
            <a:xfrm>
              <a:off x="-16778" y="-14512"/>
              <a:ext cx="12225556" cy="6858002"/>
              <a:chOff x="-33556" y="-2"/>
              <a:chExt cx="12225556" cy="6858002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70568863-79AD-1237-4DE0-63E090E26A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813" b="7813"/>
              <a:stretch/>
            </p:blipFill>
            <p:spPr>
              <a:xfrm>
                <a:off x="0" y="0"/>
                <a:ext cx="12192000" cy="6858000"/>
              </a:xfrm>
              <a:custGeom>
                <a:avLst/>
                <a:gdLst>
                  <a:gd name="connsiteX0" fmla="*/ 2541354 w 12192000"/>
                  <a:gd name="connsiteY0" fmla="*/ 510427 h 6858000"/>
                  <a:gd name="connsiteX1" fmla="*/ 2178050 w 12192000"/>
                  <a:gd name="connsiteY1" fmla="*/ 873731 h 6858000"/>
                  <a:gd name="connsiteX2" fmla="*/ 2178050 w 12192000"/>
                  <a:gd name="connsiteY2" fmla="*/ 5984269 h 6858000"/>
                  <a:gd name="connsiteX3" fmla="*/ 2541354 w 12192000"/>
                  <a:gd name="connsiteY3" fmla="*/ 6347573 h 6858000"/>
                  <a:gd name="connsiteX4" fmla="*/ 9650646 w 12192000"/>
                  <a:gd name="connsiteY4" fmla="*/ 6347573 h 6858000"/>
                  <a:gd name="connsiteX5" fmla="*/ 10013950 w 12192000"/>
                  <a:gd name="connsiteY5" fmla="*/ 5984269 h 6858000"/>
                  <a:gd name="connsiteX6" fmla="*/ 10013950 w 12192000"/>
                  <a:gd name="connsiteY6" fmla="*/ 873731 h 6858000"/>
                  <a:gd name="connsiteX7" fmla="*/ 9650646 w 12192000"/>
                  <a:gd name="connsiteY7" fmla="*/ 510427 h 6858000"/>
                  <a:gd name="connsiteX8" fmla="*/ 0 w 12192000"/>
                  <a:gd name="connsiteY8" fmla="*/ 0 h 6858000"/>
                  <a:gd name="connsiteX9" fmla="*/ 12192000 w 12192000"/>
                  <a:gd name="connsiteY9" fmla="*/ 0 h 6858000"/>
                  <a:gd name="connsiteX10" fmla="*/ 12192000 w 12192000"/>
                  <a:gd name="connsiteY10" fmla="*/ 6858000 h 6858000"/>
                  <a:gd name="connsiteX11" fmla="*/ 0 w 12192000"/>
                  <a:gd name="connsiteY11" fmla="*/ 6858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92000" h="6858000">
                    <a:moveTo>
                      <a:pt x="2541354" y="510427"/>
                    </a:moveTo>
                    <a:cubicBezTo>
                      <a:pt x="2340707" y="510427"/>
                      <a:pt x="2178050" y="673084"/>
                      <a:pt x="2178050" y="873731"/>
                    </a:cubicBezTo>
                    <a:lnTo>
                      <a:pt x="2178050" y="5984269"/>
                    </a:lnTo>
                    <a:cubicBezTo>
                      <a:pt x="2178050" y="6184916"/>
                      <a:pt x="2340707" y="6347573"/>
                      <a:pt x="2541354" y="6347573"/>
                    </a:cubicBezTo>
                    <a:lnTo>
                      <a:pt x="9650646" y="6347573"/>
                    </a:lnTo>
                    <a:cubicBezTo>
                      <a:pt x="9851293" y="6347573"/>
                      <a:pt x="10013950" y="6184916"/>
                      <a:pt x="10013950" y="5984269"/>
                    </a:cubicBezTo>
                    <a:lnTo>
                      <a:pt x="10013950" y="873731"/>
                    </a:lnTo>
                    <a:cubicBezTo>
                      <a:pt x="10013950" y="673084"/>
                      <a:pt x="9851293" y="510427"/>
                      <a:pt x="9650646" y="510427"/>
                    </a:cubicBezTo>
                    <a:close/>
                    <a:moveTo>
                      <a:pt x="0" y="0"/>
                    </a:moveTo>
                    <a:lnTo>
                      <a:pt x="12192000" y="0"/>
                    </a:lnTo>
                    <a:lnTo>
                      <a:pt x="12192000" y="6858000"/>
                    </a:lnTo>
                    <a:lnTo>
                      <a:pt x="0" y="6858000"/>
                    </a:lnTo>
                    <a:close/>
                  </a:path>
                </a:pathLst>
              </a:custGeom>
            </p:spPr>
          </p:pic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62F70D2D-8841-164B-6049-79148C07E162}"/>
                  </a:ext>
                </a:extLst>
              </p:cNvPr>
              <p:cNvSpPr/>
              <p:nvPr/>
            </p:nvSpPr>
            <p:spPr>
              <a:xfrm flipH="1" flipV="1">
                <a:off x="4120174" y="510427"/>
                <a:ext cx="5893777" cy="3566193"/>
              </a:xfrm>
              <a:custGeom>
                <a:avLst/>
                <a:gdLst>
                  <a:gd name="connsiteX0" fmla="*/ 5893777 w 5893777"/>
                  <a:gd name="connsiteY0" fmla="*/ 3566193 h 3566193"/>
                  <a:gd name="connsiteX1" fmla="*/ 363304 w 5893777"/>
                  <a:gd name="connsiteY1" fmla="*/ 3566193 h 3566193"/>
                  <a:gd name="connsiteX2" fmla="*/ 0 w 5893777"/>
                  <a:gd name="connsiteY2" fmla="*/ 3202889 h 3566193"/>
                  <a:gd name="connsiteX3" fmla="*/ 0 w 5893777"/>
                  <a:gd name="connsiteY3" fmla="*/ 0 h 3566193"/>
                  <a:gd name="connsiteX4" fmla="*/ 5893777 w 5893777"/>
                  <a:gd name="connsiteY4" fmla="*/ 3566193 h 3566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3777" h="3566193">
                    <a:moveTo>
                      <a:pt x="5893777" y="3566193"/>
                    </a:moveTo>
                    <a:lnTo>
                      <a:pt x="363304" y="3566193"/>
                    </a:lnTo>
                    <a:cubicBezTo>
                      <a:pt x="162657" y="3566193"/>
                      <a:pt x="0" y="3403536"/>
                      <a:pt x="0" y="3202889"/>
                    </a:cubicBezTo>
                    <a:lnTo>
                      <a:pt x="0" y="0"/>
                    </a:lnTo>
                    <a:lnTo>
                      <a:pt x="5893777" y="3566193"/>
                    </a:lnTo>
                    <a:close/>
                  </a:path>
                </a:pathLst>
              </a:custGeom>
              <a:solidFill>
                <a:srgbClr val="75644A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73747FE-EA13-7F3C-2699-56A67E56C433}"/>
                  </a:ext>
                </a:extLst>
              </p:cNvPr>
              <p:cNvSpPr/>
              <p:nvPr/>
            </p:nvSpPr>
            <p:spPr>
              <a:xfrm flipH="1" flipV="1">
                <a:off x="2178051" y="2781379"/>
                <a:ext cx="5893779" cy="3566194"/>
              </a:xfrm>
              <a:custGeom>
                <a:avLst/>
                <a:gdLst>
                  <a:gd name="connsiteX0" fmla="*/ 5893779 w 5893779"/>
                  <a:gd name="connsiteY0" fmla="*/ 3566194 h 3566194"/>
                  <a:gd name="connsiteX1" fmla="*/ 0 w 5893779"/>
                  <a:gd name="connsiteY1" fmla="*/ 0 h 3566194"/>
                  <a:gd name="connsiteX2" fmla="*/ 5530475 w 5893779"/>
                  <a:gd name="connsiteY2" fmla="*/ 0 h 3566194"/>
                  <a:gd name="connsiteX3" fmla="*/ 5893779 w 5893779"/>
                  <a:gd name="connsiteY3" fmla="*/ 363304 h 3566194"/>
                  <a:gd name="connsiteX4" fmla="*/ 5893779 w 5893779"/>
                  <a:gd name="connsiteY4" fmla="*/ 3566194 h 356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3779" h="3566194">
                    <a:moveTo>
                      <a:pt x="5893779" y="3566194"/>
                    </a:moveTo>
                    <a:lnTo>
                      <a:pt x="0" y="0"/>
                    </a:lnTo>
                    <a:lnTo>
                      <a:pt x="5530475" y="0"/>
                    </a:lnTo>
                    <a:cubicBezTo>
                      <a:pt x="5731122" y="0"/>
                      <a:pt x="5893779" y="162657"/>
                      <a:pt x="5893779" y="363304"/>
                    </a:cubicBezTo>
                    <a:lnTo>
                      <a:pt x="5893779" y="3566194"/>
                    </a:lnTo>
                    <a:close/>
                  </a:path>
                </a:pathLst>
              </a:custGeom>
              <a:solidFill>
                <a:srgbClr val="75644A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168A20C9-36C9-6332-AC56-F9E11465F86A}"/>
                  </a:ext>
                </a:extLst>
              </p:cNvPr>
              <p:cNvSpPr/>
              <p:nvPr/>
            </p:nvSpPr>
            <p:spPr>
              <a:xfrm flipH="1" flipV="1">
                <a:off x="3276600" y="0"/>
                <a:ext cx="8915400" cy="5394509"/>
              </a:xfrm>
              <a:custGeom>
                <a:avLst/>
                <a:gdLst/>
                <a:ahLst/>
                <a:cxnLst/>
                <a:rect l="l" t="t" r="r" b="b"/>
                <a:pathLst>
                  <a:path w="8915400" h="5394509">
                    <a:moveTo>
                      <a:pt x="1868735" y="1568842"/>
                    </a:moveTo>
                    <a:lnTo>
                      <a:pt x="2027014" y="1458561"/>
                    </a:lnTo>
                    <a:lnTo>
                      <a:pt x="2173461" y="1458561"/>
                    </a:lnTo>
                    <a:lnTo>
                      <a:pt x="2173461" y="1379310"/>
                    </a:lnTo>
                    <a:lnTo>
                      <a:pt x="2027014" y="1379310"/>
                    </a:lnTo>
                    <a:lnTo>
                      <a:pt x="1868735" y="1265233"/>
                    </a:lnTo>
                    <a:lnTo>
                      <a:pt x="1868735" y="1361227"/>
                    </a:lnTo>
                    <a:lnTo>
                      <a:pt x="1951782" y="1416591"/>
                    </a:lnTo>
                    <a:lnTo>
                      <a:pt x="1868735" y="1474188"/>
                    </a:lnTo>
                    <a:close/>
                    <a:moveTo>
                      <a:pt x="2173461" y="1864713"/>
                    </a:moveTo>
                    <a:lnTo>
                      <a:pt x="2173461" y="1785462"/>
                    </a:lnTo>
                    <a:lnTo>
                      <a:pt x="2046659" y="1785462"/>
                    </a:lnTo>
                    <a:lnTo>
                      <a:pt x="2046659" y="1671162"/>
                    </a:lnTo>
                    <a:lnTo>
                      <a:pt x="2173461" y="1671162"/>
                    </a:lnTo>
                    <a:lnTo>
                      <a:pt x="2173461" y="1591911"/>
                    </a:lnTo>
                    <a:lnTo>
                      <a:pt x="1868735" y="1591911"/>
                    </a:lnTo>
                    <a:lnTo>
                      <a:pt x="1868735" y="1671162"/>
                    </a:lnTo>
                    <a:lnTo>
                      <a:pt x="1986384" y="1671162"/>
                    </a:lnTo>
                    <a:lnTo>
                      <a:pt x="1986384" y="1785462"/>
                    </a:lnTo>
                    <a:lnTo>
                      <a:pt x="1868735" y="1785462"/>
                    </a:lnTo>
                    <a:lnTo>
                      <a:pt x="1868735" y="1864713"/>
                    </a:lnTo>
                    <a:close/>
                    <a:moveTo>
                      <a:pt x="2008485" y="2061687"/>
                    </a:moveTo>
                    <a:lnTo>
                      <a:pt x="1932583" y="2061687"/>
                    </a:lnTo>
                    <a:lnTo>
                      <a:pt x="1932583" y="2035037"/>
                    </a:lnTo>
                    <a:cubicBezTo>
                      <a:pt x="1932583" y="2019061"/>
                      <a:pt x="1935978" y="2007751"/>
                      <a:pt x="1942770" y="2001108"/>
                    </a:cubicBezTo>
                    <a:cubicBezTo>
                      <a:pt x="1949561" y="1994464"/>
                      <a:pt x="1958630" y="1991142"/>
                      <a:pt x="1969976" y="1991142"/>
                    </a:cubicBezTo>
                    <a:cubicBezTo>
                      <a:pt x="1981468" y="1991142"/>
                      <a:pt x="1990573" y="1994053"/>
                      <a:pt x="1997292" y="1999876"/>
                    </a:cubicBezTo>
                    <a:cubicBezTo>
                      <a:pt x="2004754" y="2006297"/>
                      <a:pt x="2008485" y="2018092"/>
                      <a:pt x="2008485" y="2035260"/>
                    </a:cubicBezTo>
                    <a:close/>
                    <a:moveTo>
                      <a:pt x="2173461" y="2140938"/>
                    </a:moveTo>
                    <a:lnTo>
                      <a:pt x="2173461" y="2061687"/>
                    </a:lnTo>
                    <a:lnTo>
                      <a:pt x="2072332" y="2061687"/>
                    </a:lnTo>
                    <a:lnTo>
                      <a:pt x="2072332" y="2012127"/>
                    </a:lnTo>
                    <a:cubicBezTo>
                      <a:pt x="2072332" y="1973134"/>
                      <a:pt x="2060662" y="1945229"/>
                      <a:pt x="2037322" y="1928411"/>
                    </a:cubicBezTo>
                    <a:cubicBezTo>
                      <a:pt x="2019332" y="1915463"/>
                      <a:pt x="1996586" y="1908989"/>
                      <a:pt x="1969083" y="1908989"/>
                    </a:cubicBezTo>
                    <a:cubicBezTo>
                      <a:pt x="1941136" y="1908989"/>
                      <a:pt x="1918167" y="1917026"/>
                      <a:pt x="1900178" y="1933099"/>
                    </a:cubicBezTo>
                    <a:cubicBezTo>
                      <a:pt x="1879216" y="1951703"/>
                      <a:pt x="1868735" y="1978938"/>
                      <a:pt x="1868735" y="2014806"/>
                    </a:cubicBezTo>
                    <a:lnTo>
                      <a:pt x="1868735" y="2140938"/>
                    </a:lnTo>
                    <a:close/>
                    <a:moveTo>
                      <a:pt x="2060054" y="2367007"/>
                    </a:moveTo>
                    <a:lnTo>
                      <a:pt x="1962944" y="2333744"/>
                    </a:lnTo>
                    <a:lnTo>
                      <a:pt x="2060054" y="2300928"/>
                    </a:lnTo>
                    <a:close/>
                    <a:moveTo>
                      <a:pt x="2173461" y="2493586"/>
                    </a:moveTo>
                    <a:lnTo>
                      <a:pt x="2173461" y="2409870"/>
                    </a:lnTo>
                    <a:lnTo>
                      <a:pt x="2120329" y="2388885"/>
                    </a:lnTo>
                    <a:lnTo>
                      <a:pt x="2120329" y="2279497"/>
                    </a:lnTo>
                    <a:lnTo>
                      <a:pt x="2173461" y="2259851"/>
                    </a:lnTo>
                    <a:lnTo>
                      <a:pt x="2173461" y="2175242"/>
                    </a:lnTo>
                    <a:lnTo>
                      <a:pt x="1868735" y="2289989"/>
                    </a:lnTo>
                    <a:lnTo>
                      <a:pt x="1868735" y="2376384"/>
                    </a:lnTo>
                    <a:close/>
                    <a:moveTo>
                      <a:pt x="2004913" y="2671287"/>
                    </a:moveTo>
                    <a:lnTo>
                      <a:pt x="1929011" y="2671287"/>
                    </a:lnTo>
                    <a:lnTo>
                      <a:pt x="1929011" y="2656500"/>
                    </a:lnTo>
                    <a:cubicBezTo>
                      <a:pt x="1929011" y="2639922"/>
                      <a:pt x="1932498" y="2627899"/>
                      <a:pt x="1939472" y="2620429"/>
                    </a:cubicBezTo>
                    <a:cubicBezTo>
                      <a:pt x="1946892" y="2612513"/>
                      <a:pt x="1956018" y="2608555"/>
                      <a:pt x="1966850" y="2608555"/>
                    </a:cubicBezTo>
                    <a:cubicBezTo>
                      <a:pt x="1977682" y="2608555"/>
                      <a:pt x="1986883" y="2612513"/>
                      <a:pt x="1994452" y="2620429"/>
                    </a:cubicBezTo>
                    <a:cubicBezTo>
                      <a:pt x="2001426" y="2627747"/>
                      <a:pt x="2004913" y="2639771"/>
                      <a:pt x="2004913" y="2656500"/>
                    </a:cubicBezTo>
                    <a:close/>
                    <a:moveTo>
                      <a:pt x="2173461" y="2750538"/>
                    </a:moveTo>
                    <a:lnTo>
                      <a:pt x="2173461" y="2671287"/>
                    </a:lnTo>
                    <a:lnTo>
                      <a:pt x="2056482" y="2671287"/>
                    </a:lnTo>
                    <a:lnTo>
                      <a:pt x="2173461" y="2595607"/>
                    </a:lnTo>
                    <a:lnTo>
                      <a:pt x="2173461" y="2497158"/>
                    </a:lnTo>
                    <a:lnTo>
                      <a:pt x="2048445" y="2592929"/>
                    </a:lnTo>
                    <a:cubicBezTo>
                      <a:pt x="2044427" y="2574920"/>
                      <a:pt x="2037283" y="2560782"/>
                      <a:pt x="2027014" y="2550513"/>
                    </a:cubicBezTo>
                    <a:cubicBezTo>
                      <a:pt x="2010941" y="2534439"/>
                      <a:pt x="1989435" y="2526402"/>
                      <a:pt x="1962497" y="2526402"/>
                    </a:cubicBezTo>
                    <a:cubicBezTo>
                      <a:pt x="1938982" y="2526402"/>
                      <a:pt x="1918518" y="2533397"/>
                      <a:pt x="1901106" y="2547387"/>
                    </a:cubicBezTo>
                    <a:cubicBezTo>
                      <a:pt x="1879525" y="2564651"/>
                      <a:pt x="1868735" y="2591291"/>
                      <a:pt x="1868735" y="2627308"/>
                    </a:cubicBezTo>
                    <a:lnTo>
                      <a:pt x="1868735" y="2750538"/>
                    </a:lnTo>
                    <a:close/>
                    <a:moveTo>
                      <a:pt x="2022103" y="3405902"/>
                    </a:moveTo>
                    <a:cubicBezTo>
                      <a:pt x="2012106" y="3405902"/>
                      <a:pt x="2002258" y="3404112"/>
                      <a:pt x="1992558" y="3400530"/>
                    </a:cubicBezTo>
                    <a:cubicBezTo>
                      <a:pt x="1975547" y="3394263"/>
                      <a:pt x="1961931" y="3383743"/>
                      <a:pt x="1951710" y="3368971"/>
                    </a:cubicBezTo>
                    <a:cubicBezTo>
                      <a:pt x="1941489" y="3354199"/>
                      <a:pt x="1936378" y="3337711"/>
                      <a:pt x="1936378" y="3319507"/>
                    </a:cubicBezTo>
                    <a:cubicBezTo>
                      <a:pt x="1936378" y="3293097"/>
                      <a:pt x="1946375" y="3271088"/>
                      <a:pt x="1966369" y="3253480"/>
                    </a:cubicBezTo>
                    <a:cubicBezTo>
                      <a:pt x="1982038" y="3239753"/>
                      <a:pt x="2000616" y="3232889"/>
                      <a:pt x="2022103" y="3232889"/>
                    </a:cubicBezTo>
                    <a:cubicBezTo>
                      <a:pt x="2043143" y="3232889"/>
                      <a:pt x="2061647" y="3239753"/>
                      <a:pt x="2077613" y="3253480"/>
                    </a:cubicBezTo>
                    <a:cubicBezTo>
                      <a:pt x="2097607" y="3270640"/>
                      <a:pt x="2107605" y="3292649"/>
                      <a:pt x="2107605" y="3319507"/>
                    </a:cubicBezTo>
                    <a:cubicBezTo>
                      <a:pt x="2107605" y="3346366"/>
                      <a:pt x="2097532" y="3368301"/>
                      <a:pt x="2077387" y="3385312"/>
                    </a:cubicBezTo>
                    <a:cubicBezTo>
                      <a:pt x="2061122" y="3399038"/>
                      <a:pt x="2042695" y="3405902"/>
                      <a:pt x="2022103" y="3405902"/>
                    </a:cubicBezTo>
                    <a:close/>
                    <a:moveTo>
                      <a:pt x="1934815" y="3722310"/>
                    </a:moveTo>
                    <a:lnTo>
                      <a:pt x="1934815" y="3657793"/>
                    </a:lnTo>
                    <a:lnTo>
                      <a:pt x="2173461" y="3657793"/>
                    </a:lnTo>
                    <a:lnTo>
                      <a:pt x="2173461" y="3578542"/>
                    </a:lnTo>
                    <a:lnTo>
                      <a:pt x="1934815" y="3578542"/>
                    </a:lnTo>
                    <a:lnTo>
                      <a:pt x="1934815" y="3512909"/>
                    </a:lnTo>
                    <a:lnTo>
                      <a:pt x="1868735" y="3512909"/>
                    </a:lnTo>
                    <a:lnTo>
                      <a:pt x="1868735" y="3722310"/>
                    </a:lnTo>
                    <a:close/>
                    <a:moveTo>
                      <a:pt x="2022103" y="3996452"/>
                    </a:moveTo>
                    <a:cubicBezTo>
                      <a:pt x="2012106" y="3996452"/>
                      <a:pt x="2002258" y="3994661"/>
                      <a:pt x="1992558" y="3991080"/>
                    </a:cubicBezTo>
                    <a:cubicBezTo>
                      <a:pt x="1975547" y="3984813"/>
                      <a:pt x="1961931" y="3974293"/>
                      <a:pt x="1951710" y="3959521"/>
                    </a:cubicBezTo>
                    <a:cubicBezTo>
                      <a:pt x="1941489" y="3944749"/>
                      <a:pt x="1936378" y="3928261"/>
                      <a:pt x="1936378" y="3910057"/>
                    </a:cubicBezTo>
                    <a:cubicBezTo>
                      <a:pt x="1936378" y="3883647"/>
                      <a:pt x="1946375" y="3861638"/>
                      <a:pt x="1966369" y="3844030"/>
                    </a:cubicBezTo>
                    <a:cubicBezTo>
                      <a:pt x="1982038" y="3830303"/>
                      <a:pt x="2000616" y="3823439"/>
                      <a:pt x="2022103" y="3823439"/>
                    </a:cubicBezTo>
                    <a:cubicBezTo>
                      <a:pt x="2043143" y="3823439"/>
                      <a:pt x="2061647" y="3830303"/>
                      <a:pt x="2077613" y="3844030"/>
                    </a:cubicBezTo>
                    <a:cubicBezTo>
                      <a:pt x="2097607" y="3861189"/>
                      <a:pt x="2107605" y="3883198"/>
                      <a:pt x="2107605" y="3910057"/>
                    </a:cubicBezTo>
                    <a:cubicBezTo>
                      <a:pt x="2107605" y="3936916"/>
                      <a:pt x="2097532" y="3958851"/>
                      <a:pt x="2077387" y="3975861"/>
                    </a:cubicBezTo>
                    <a:cubicBezTo>
                      <a:pt x="2061122" y="3989588"/>
                      <a:pt x="2042695" y="3996452"/>
                      <a:pt x="2022103" y="3996452"/>
                    </a:cubicBezTo>
                    <a:close/>
                    <a:moveTo>
                      <a:pt x="2173461" y="4398362"/>
                    </a:moveTo>
                    <a:lnTo>
                      <a:pt x="2173461" y="4319111"/>
                    </a:lnTo>
                    <a:lnTo>
                      <a:pt x="2046659" y="4319111"/>
                    </a:lnTo>
                    <a:lnTo>
                      <a:pt x="2046659" y="4204811"/>
                    </a:lnTo>
                    <a:lnTo>
                      <a:pt x="2173461" y="4204811"/>
                    </a:lnTo>
                    <a:lnTo>
                      <a:pt x="2173461" y="4125560"/>
                    </a:lnTo>
                    <a:lnTo>
                      <a:pt x="1868735" y="4125560"/>
                    </a:lnTo>
                    <a:lnTo>
                      <a:pt x="1868735" y="4204811"/>
                    </a:lnTo>
                    <a:lnTo>
                      <a:pt x="1986384" y="4204811"/>
                    </a:lnTo>
                    <a:lnTo>
                      <a:pt x="1986384" y="4319111"/>
                    </a:lnTo>
                    <a:lnTo>
                      <a:pt x="1868735" y="4319111"/>
                    </a:lnTo>
                    <a:lnTo>
                      <a:pt x="1868735" y="4398362"/>
                    </a:lnTo>
                    <a:close/>
                    <a:moveTo>
                      <a:pt x="2008485" y="4595336"/>
                    </a:moveTo>
                    <a:lnTo>
                      <a:pt x="1932583" y="4595336"/>
                    </a:lnTo>
                    <a:lnTo>
                      <a:pt x="1932583" y="4568687"/>
                    </a:lnTo>
                    <a:cubicBezTo>
                      <a:pt x="1932583" y="4552711"/>
                      <a:pt x="1935978" y="4541401"/>
                      <a:pt x="1942770" y="4534757"/>
                    </a:cubicBezTo>
                    <a:cubicBezTo>
                      <a:pt x="1949561" y="4528114"/>
                      <a:pt x="1958630" y="4524792"/>
                      <a:pt x="1969976" y="4524792"/>
                    </a:cubicBezTo>
                    <a:cubicBezTo>
                      <a:pt x="1981468" y="4524792"/>
                      <a:pt x="1990573" y="4527703"/>
                      <a:pt x="1997292" y="4533526"/>
                    </a:cubicBezTo>
                    <a:cubicBezTo>
                      <a:pt x="2004754" y="4539947"/>
                      <a:pt x="2008485" y="4551741"/>
                      <a:pt x="2008485" y="4568910"/>
                    </a:cubicBezTo>
                    <a:close/>
                    <a:moveTo>
                      <a:pt x="2173461" y="4674587"/>
                    </a:moveTo>
                    <a:lnTo>
                      <a:pt x="2173461" y="4595336"/>
                    </a:lnTo>
                    <a:lnTo>
                      <a:pt x="2072332" y="4595336"/>
                    </a:lnTo>
                    <a:lnTo>
                      <a:pt x="2072332" y="4545777"/>
                    </a:lnTo>
                    <a:cubicBezTo>
                      <a:pt x="2072332" y="4506784"/>
                      <a:pt x="2060662" y="4478878"/>
                      <a:pt x="2037322" y="4462061"/>
                    </a:cubicBezTo>
                    <a:cubicBezTo>
                      <a:pt x="2019332" y="4449113"/>
                      <a:pt x="1996586" y="4442639"/>
                      <a:pt x="1969083" y="4442639"/>
                    </a:cubicBezTo>
                    <a:cubicBezTo>
                      <a:pt x="1941136" y="4442639"/>
                      <a:pt x="1918167" y="4450675"/>
                      <a:pt x="1900178" y="4466749"/>
                    </a:cubicBezTo>
                    <a:cubicBezTo>
                      <a:pt x="1879216" y="4485352"/>
                      <a:pt x="1868735" y="4512588"/>
                      <a:pt x="1868735" y="4548455"/>
                    </a:cubicBezTo>
                    <a:lnTo>
                      <a:pt x="1868735" y="4674587"/>
                    </a:lnTo>
                    <a:close/>
                    <a:moveTo>
                      <a:pt x="8915400" y="5394509"/>
                    </a:moveTo>
                    <a:lnTo>
                      <a:pt x="0" y="5394509"/>
                    </a:lnTo>
                    <a:lnTo>
                      <a:pt x="0" y="0"/>
                    </a:lnTo>
                    <a:lnTo>
                      <a:pt x="2178050" y="1317889"/>
                    </a:lnTo>
                    <a:lnTo>
                      <a:pt x="2178050" y="2936652"/>
                    </a:lnTo>
                    <a:lnTo>
                      <a:pt x="2158281" y="2864763"/>
                    </a:lnTo>
                    <a:cubicBezTo>
                      <a:pt x="2141165" y="2838718"/>
                      <a:pt x="2116757" y="2820040"/>
                      <a:pt x="2085057" y="2808729"/>
                    </a:cubicBezTo>
                    <a:cubicBezTo>
                      <a:pt x="2064221" y="2801288"/>
                      <a:pt x="2037283" y="2797567"/>
                      <a:pt x="2004243" y="2797567"/>
                    </a:cubicBezTo>
                    <a:lnTo>
                      <a:pt x="2004243" y="2954730"/>
                    </a:lnTo>
                    <a:lnTo>
                      <a:pt x="2064519" y="2954730"/>
                    </a:lnTo>
                    <a:lnTo>
                      <a:pt x="2064519" y="2889543"/>
                    </a:lnTo>
                    <a:cubicBezTo>
                      <a:pt x="2079634" y="2891931"/>
                      <a:pt x="2091045" y="2897007"/>
                      <a:pt x="2098752" y="2904769"/>
                    </a:cubicBezTo>
                    <a:cubicBezTo>
                      <a:pt x="2110458" y="2916564"/>
                      <a:pt x="2116311" y="2932538"/>
                      <a:pt x="2116311" y="2952693"/>
                    </a:cubicBezTo>
                    <a:cubicBezTo>
                      <a:pt x="2116311" y="2975384"/>
                      <a:pt x="2109110" y="2993523"/>
                      <a:pt x="2094709" y="3007108"/>
                    </a:cubicBezTo>
                    <a:cubicBezTo>
                      <a:pt x="2075405" y="3025470"/>
                      <a:pt x="2051278" y="3034650"/>
                      <a:pt x="2022326" y="3034650"/>
                    </a:cubicBezTo>
                    <a:cubicBezTo>
                      <a:pt x="2008369" y="3034650"/>
                      <a:pt x="1994858" y="3032112"/>
                      <a:pt x="1981794" y="3027036"/>
                    </a:cubicBezTo>
                    <a:cubicBezTo>
                      <a:pt x="1946307" y="3013451"/>
                      <a:pt x="1928564" y="2989416"/>
                      <a:pt x="1928564" y="2954932"/>
                    </a:cubicBezTo>
                    <a:cubicBezTo>
                      <a:pt x="1928564" y="2938063"/>
                      <a:pt x="1933600" y="2923508"/>
                      <a:pt x="1943672" y="2911267"/>
                    </a:cubicBezTo>
                    <a:cubicBezTo>
                      <a:pt x="1950783" y="2902756"/>
                      <a:pt x="1961448" y="2895292"/>
                      <a:pt x="1975668" y="2888873"/>
                    </a:cubicBezTo>
                    <a:lnTo>
                      <a:pt x="1944638" y="2813864"/>
                    </a:lnTo>
                    <a:cubicBezTo>
                      <a:pt x="1919039" y="2826514"/>
                      <a:pt x="1899692" y="2841769"/>
                      <a:pt x="1886595" y="2859629"/>
                    </a:cubicBezTo>
                    <a:cubicBezTo>
                      <a:pt x="1868140" y="2884632"/>
                      <a:pt x="1858913" y="2915141"/>
                      <a:pt x="1858913" y="2951158"/>
                    </a:cubicBezTo>
                    <a:cubicBezTo>
                      <a:pt x="1858913" y="3005034"/>
                      <a:pt x="1876102" y="3047003"/>
                      <a:pt x="1910482" y="3077066"/>
                    </a:cubicBezTo>
                    <a:cubicBezTo>
                      <a:pt x="1940694" y="3103558"/>
                      <a:pt x="1977975" y="3116804"/>
                      <a:pt x="2022326" y="3116804"/>
                    </a:cubicBezTo>
                    <a:cubicBezTo>
                      <a:pt x="2062361" y="3116804"/>
                      <a:pt x="2096814" y="3105493"/>
                      <a:pt x="2125687" y="3082871"/>
                    </a:cubicBezTo>
                    <a:cubicBezTo>
                      <a:pt x="2144737" y="3067913"/>
                      <a:pt x="2159024" y="3049700"/>
                      <a:pt x="2168550" y="3028232"/>
                    </a:cubicBezTo>
                    <a:lnTo>
                      <a:pt x="2178050" y="2978911"/>
                    </a:lnTo>
                    <a:lnTo>
                      <a:pt x="2178050" y="3285207"/>
                    </a:lnTo>
                    <a:lnTo>
                      <a:pt x="2171061" y="3247456"/>
                    </a:lnTo>
                    <a:cubicBezTo>
                      <a:pt x="2162169" y="3226211"/>
                      <a:pt x="2148830" y="3207737"/>
                      <a:pt x="2131045" y="3192036"/>
                    </a:cubicBezTo>
                    <a:cubicBezTo>
                      <a:pt x="2099791" y="3164503"/>
                      <a:pt x="2063477" y="3150736"/>
                      <a:pt x="2022103" y="3150736"/>
                    </a:cubicBezTo>
                    <a:cubicBezTo>
                      <a:pt x="1980580" y="3150736"/>
                      <a:pt x="1944191" y="3164503"/>
                      <a:pt x="1912937" y="3192036"/>
                    </a:cubicBezTo>
                    <a:cubicBezTo>
                      <a:pt x="1877367" y="3223439"/>
                      <a:pt x="1859582" y="3265929"/>
                      <a:pt x="1859582" y="3319507"/>
                    </a:cubicBezTo>
                    <a:cubicBezTo>
                      <a:pt x="1859582" y="3373085"/>
                      <a:pt x="1877367" y="3415576"/>
                      <a:pt x="1912937" y="3446979"/>
                    </a:cubicBezTo>
                    <a:cubicBezTo>
                      <a:pt x="1927076" y="3459480"/>
                      <a:pt x="1944080" y="3469452"/>
                      <a:pt x="1963948" y="3476893"/>
                    </a:cubicBezTo>
                    <a:cubicBezTo>
                      <a:pt x="1983817" y="3484334"/>
                      <a:pt x="2003202" y="3488055"/>
                      <a:pt x="2022103" y="3488055"/>
                    </a:cubicBezTo>
                    <a:cubicBezTo>
                      <a:pt x="2063477" y="3488055"/>
                      <a:pt x="2099791" y="3474289"/>
                      <a:pt x="2131045" y="3446755"/>
                    </a:cubicBezTo>
                    <a:cubicBezTo>
                      <a:pt x="2148830" y="3431054"/>
                      <a:pt x="2162169" y="3412599"/>
                      <a:pt x="2171061" y="3391391"/>
                    </a:cubicBezTo>
                    <a:lnTo>
                      <a:pt x="2178050" y="3353728"/>
                    </a:lnTo>
                    <a:lnTo>
                      <a:pt x="2178050" y="3875757"/>
                    </a:lnTo>
                    <a:lnTo>
                      <a:pt x="2171061" y="3838006"/>
                    </a:lnTo>
                    <a:cubicBezTo>
                      <a:pt x="2162169" y="3816761"/>
                      <a:pt x="2148830" y="3798287"/>
                      <a:pt x="2131045" y="3782586"/>
                    </a:cubicBezTo>
                    <a:cubicBezTo>
                      <a:pt x="2099791" y="3755053"/>
                      <a:pt x="2063477" y="3741286"/>
                      <a:pt x="2022103" y="3741286"/>
                    </a:cubicBezTo>
                    <a:cubicBezTo>
                      <a:pt x="1980580" y="3741286"/>
                      <a:pt x="1944191" y="3755053"/>
                      <a:pt x="1912937" y="3782586"/>
                    </a:cubicBezTo>
                    <a:cubicBezTo>
                      <a:pt x="1877367" y="3813989"/>
                      <a:pt x="1859582" y="3856479"/>
                      <a:pt x="1859582" y="3910057"/>
                    </a:cubicBezTo>
                    <a:cubicBezTo>
                      <a:pt x="1859582" y="3963635"/>
                      <a:pt x="1877367" y="4006126"/>
                      <a:pt x="1912937" y="4037529"/>
                    </a:cubicBezTo>
                    <a:cubicBezTo>
                      <a:pt x="1927076" y="4050030"/>
                      <a:pt x="1944080" y="4060002"/>
                      <a:pt x="1963948" y="4067443"/>
                    </a:cubicBezTo>
                    <a:cubicBezTo>
                      <a:pt x="1983817" y="4074884"/>
                      <a:pt x="2003202" y="4078605"/>
                      <a:pt x="2022103" y="4078605"/>
                    </a:cubicBezTo>
                    <a:cubicBezTo>
                      <a:pt x="2063477" y="4078605"/>
                      <a:pt x="2099791" y="4064838"/>
                      <a:pt x="2131045" y="4037305"/>
                    </a:cubicBezTo>
                    <a:cubicBezTo>
                      <a:pt x="2148830" y="4021604"/>
                      <a:pt x="2162169" y="4003149"/>
                      <a:pt x="2171061" y="3981941"/>
                    </a:cubicBezTo>
                    <a:lnTo>
                      <a:pt x="2178050" y="3944278"/>
                    </a:lnTo>
                    <a:lnTo>
                      <a:pt x="2178050" y="4520778"/>
                    </a:lnTo>
                    <a:cubicBezTo>
                      <a:pt x="2178050" y="4721425"/>
                      <a:pt x="2340707" y="4884082"/>
                      <a:pt x="2541354" y="4884082"/>
                    </a:cubicBezTo>
                    <a:lnTo>
                      <a:pt x="8071827" y="4884082"/>
                    </a:lnTo>
                    <a:close/>
                  </a:path>
                </a:pathLst>
              </a:custGeom>
              <a:solidFill>
                <a:srgbClr val="4C3B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0BD69244-AAC6-D249-A369-E0589B8EC1B5}"/>
                  </a:ext>
                </a:extLst>
              </p:cNvPr>
              <p:cNvSpPr/>
              <p:nvPr/>
            </p:nvSpPr>
            <p:spPr>
              <a:xfrm flipH="1" flipV="1">
                <a:off x="2178050" y="510426"/>
                <a:ext cx="7835900" cy="5837146"/>
              </a:xfrm>
              <a:custGeom>
                <a:avLst/>
                <a:gdLst>
                  <a:gd name="connsiteX0" fmla="*/ 7472596 w 7835900"/>
                  <a:gd name="connsiteY0" fmla="*/ 5837146 h 5837146"/>
                  <a:gd name="connsiteX1" fmla="*/ 5893777 w 7835900"/>
                  <a:gd name="connsiteY1" fmla="*/ 5837146 h 5837146"/>
                  <a:gd name="connsiteX2" fmla="*/ 0 w 7835900"/>
                  <a:gd name="connsiteY2" fmla="*/ 2270953 h 5837146"/>
                  <a:gd name="connsiteX3" fmla="*/ 0 w 7835900"/>
                  <a:gd name="connsiteY3" fmla="*/ 363304 h 5837146"/>
                  <a:gd name="connsiteX4" fmla="*/ 363304 w 7835900"/>
                  <a:gd name="connsiteY4" fmla="*/ 0 h 5837146"/>
                  <a:gd name="connsiteX5" fmla="*/ 1942121 w 7835900"/>
                  <a:gd name="connsiteY5" fmla="*/ 0 h 5837146"/>
                  <a:gd name="connsiteX6" fmla="*/ 7835900 w 7835900"/>
                  <a:gd name="connsiteY6" fmla="*/ 3566194 h 5837146"/>
                  <a:gd name="connsiteX7" fmla="*/ 7835900 w 7835900"/>
                  <a:gd name="connsiteY7" fmla="*/ 5473842 h 5837146"/>
                  <a:gd name="connsiteX8" fmla="*/ 7472596 w 7835900"/>
                  <a:gd name="connsiteY8" fmla="*/ 5837146 h 5837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835900" h="5837146">
                    <a:moveTo>
                      <a:pt x="7472596" y="5837146"/>
                    </a:moveTo>
                    <a:lnTo>
                      <a:pt x="5893777" y="5837146"/>
                    </a:lnTo>
                    <a:lnTo>
                      <a:pt x="0" y="2270953"/>
                    </a:lnTo>
                    <a:lnTo>
                      <a:pt x="0" y="363304"/>
                    </a:lnTo>
                    <a:cubicBezTo>
                      <a:pt x="0" y="162657"/>
                      <a:pt x="162657" y="0"/>
                      <a:pt x="363304" y="0"/>
                    </a:cubicBezTo>
                    <a:lnTo>
                      <a:pt x="1942121" y="0"/>
                    </a:lnTo>
                    <a:lnTo>
                      <a:pt x="7835900" y="3566194"/>
                    </a:lnTo>
                    <a:lnTo>
                      <a:pt x="7835900" y="5473842"/>
                    </a:lnTo>
                    <a:cubicBezTo>
                      <a:pt x="7835900" y="5674489"/>
                      <a:pt x="7673243" y="5837146"/>
                      <a:pt x="7472596" y="5837146"/>
                    </a:cubicBezTo>
                    <a:close/>
                  </a:path>
                </a:pathLst>
              </a:custGeom>
              <a:solidFill>
                <a:srgbClr val="75644A">
                  <a:alpha val="1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0D0638F-7901-6408-9263-4D571B57F8E5}"/>
                  </a:ext>
                </a:extLst>
              </p:cNvPr>
              <p:cNvSpPr/>
              <p:nvPr/>
            </p:nvSpPr>
            <p:spPr>
              <a:xfrm flipH="1" flipV="1">
                <a:off x="0" y="1463490"/>
                <a:ext cx="8915400" cy="5394509"/>
              </a:xfrm>
              <a:custGeom>
                <a:avLst/>
                <a:gdLst/>
                <a:ahLst/>
                <a:cxnLst/>
                <a:rect l="l" t="t" r="r" b="b"/>
                <a:pathLst>
                  <a:path w="8915400" h="5394509">
                    <a:moveTo>
                      <a:pt x="6743050" y="1713290"/>
                    </a:moveTo>
                    <a:lnTo>
                      <a:pt x="7200138" y="1644308"/>
                    </a:lnTo>
                    <a:lnTo>
                      <a:pt x="7200138" y="1525766"/>
                    </a:lnTo>
                    <a:lnTo>
                      <a:pt x="6956358" y="1427997"/>
                    </a:lnTo>
                    <a:lnTo>
                      <a:pt x="7200138" y="1335564"/>
                    </a:lnTo>
                    <a:lnTo>
                      <a:pt x="7200138" y="1218027"/>
                    </a:lnTo>
                    <a:lnTo>
                      <a:pt x="6743050" y="1140339"/>
                    </a:lnTo>
                    <a:lnTo>
                      <a:pt x="6743050" y="1258880"/>
                    </a:lnTo>
                    <a:lnTo>
                      <a:pt x="7006252" y="1297688"/>
                    </a:lnTo>
                    <a:lnTo>
                      <a:pt x="6743050" y="1403060"/>
                    </a:lnTo>
                    <a:lnTo>
                      <a:pt x="6743050" y="1450228"/>
                    </a:lnTo>
                    <a:lnTo>
                      <a:pt x="7006252" y="1560623"/>
                    </a:lnTo>
                    <a:lnTo>
                      <a:pt x="6743050" y="1594413"/>
                    </a:lnTo>
                    <a:close/>
                    <a:moveTo>
                      <a:pt x="6913160" y="2187605"/>
                    </a:moveTo>
                    <a:lnTo>
                      <a:pt x="6913160" y="2088485"/>
                    </a:lnTo>
                    <a:lnTo>
                      <a:pt x="7058826" y="2138380"/>
                    </a:lnTo>
                    <a:close/>
                    <a:moveTo>
                      <a:pt x="6743050" y="2376133"/>
                    </a:moveTo>
                    <a:lnTo>
                      <a:pt x="7200138" y="2204013"/>
                    </a:lnTo>
                    <a:lnTo>
                      <a:pt x="7200138" y="2074421"/>
                    </a:lnTo>
                    <a:lnTo>
                      <a:pt x="6743050" y="1898618"/>
                    </a:lnTo>
                    <a:lnTo>
                      <a:pt x="6743050" y="2024192"/>
                    </a:lnTo>
                    <a:lnTo>
                      <a:pt x="6822747" y="2055669"/>
                    </a:lnTo>
                    <a:lnTo>
                      <a:pt x="6822747" y="2219752"/>
                    </a:lnTo>
                    <a:lnTo>
                      <a:pt x="6743050" y="2249220"/>
                    </a:lnTo>
                    <a:close/>
                    <a:moveTo>
                      <a:pt x="7200138" y="3384667"/>
                    </a:moveTo>
                    <a:lnTo>
                      <a:pt x="7200138" y="3265790"/>
                    </a:lnTo>
                    <a:lnTo>
                      <a:pt x="6743050" y="3265790"/>
                    </a:lnTo>
                    <a:lnTo>
                      <a:pt x="6743050" y="3384667"/>
                    </a:lnTo>
                    <a:close/>
                    <a:moveTo>
                      <a:pt x="8915400" y="5394509"/>
                    </a:moveTo>
                    <a:lnTo>
                      <a:pt x="6737350" y="4076620"/>
                    </a:lnTo>
                    <a:lnTo>
                      <a:pt x="6737350" y="3889830"/>
                    </a:lnTo>
                    <a:lnTo>
                      <a:pt x="6753765" y="3966436"/>
                    </a:lnTo>
                    <a:lnTo>
                      <a:pt x="6896082" y="3966436"/>
                    </a:lnTo>
                    <a:cubicBezTo>
                      <a:pt x="6882147" y="3955033"/>
                      <a:pt x="6871808" y="3943630"/>
                      <a:pt x="6865066" y="3932227"/>
                    </a:cubicBezTo>
                    <a:cubicBezTo>
                      <a:pt x="6852257" y="3910988"/>
                      <a:pt x="6845853" y="3888184"/>
                      <a:pt x="6845853" y="3863816"/>
                    </a:cubicBezTo>
                    <a:cubicBezTo>
                      <a:pt x="6845853" y="3832963"/>
                      <a:pt x="6855142" y="3806134"/>
                      <a:pt x="6873720" y="3783328"/>
                    </a:cubicBezTo>
                    <a:cubicBezTo>
                      <a:pt x="6897223" y="3754488"/>
                      <a:pt x="6929346" y="3740068"/>
                      <a:pt x="6970087" y="3740068"/>
                    </a:cubicBezTo>
                    <a:cubicBezTo>
                      <a:pt x="7011052" y="3740068"/>
                      <a:pt x="7043286" y="3754488"/>
                      <a:pt x="7066789" y="3783328"/>
                    </a:cubicBezTo>
                    <a:cubicBezTo>
                      <a:pt x="7085367" y="3806134"/>
                      <a:pt x="7094656" y="3832963"/>
                      <a:pt x="7094656" y="3863816"/>
                    </a:cubicBezTo>
                    <a:cubicBezTo>
                      <a:pt x="7094656" y="3888184"/>
                      <a:pt x="7088252" y="3910988"/>
                      <a:pt x="7075444" y="3932227"/>
                    </a:cubicBezTo>
                    <a:cubicBezTo>
                      <a:pt x="7068474" y="3943853"/>
                      <a:pt x="7058135" y="3955256"/>
                      <a:pt x="7044427" y="3966436"/>
                    </a:cubicBezTo>
                    <a:lnTo>
                      <a:pt x="7186744" y="3966436"/>
                    </a:lnTo>
                    <a:cubicBezTo>
                      <a:pt x="7202147" y="3926922"/>
                      <a:pt x="7209849" y="3891315"/>
                      <a:pt x="7209849" y="3859614"/>
                    </a:cubicBezTo>
                    <a:cubicBezTo>
                      <a:pt x="7209849" y="3801348"/>
                      <a:pt x="7191432" y="3749444"/>
                      <a:pt x="7154597" y="3703903"/>
                    </a:cubicBezTo>
                    <a:cubicBezTo>
                      <a:pt x="7107493" y="3645860"/>
                      <a:pt x="7045990" y="3616838"/>
                      <a:pt x="6970087" y="3616838"/>
                    </a:cubicBezTo>
                    <a:cubicBezTo>
                      <a:pt x="6894408" y="3616838"/>
                      <a:pt x="6833017" y="3645860"/>
                      <a:pt x="6785912" y="3703903"/>
                    </a:cubicBezTo>
                    <a:cubicBezTo>
                      <a:pt x="6767495" y="3726673"/>
                      <a:pt x="6753682" y="3750951"/>
                      <a:pt x="6744473" y="3776735"/>
                    </a:cubicBezTo>
                    <a:lnTo>
                      <a:pt x="6737350" y="3818956"/>
                    </a:lnTo>
                    <a:lnTo>
                      <a:pt x="6737350" y="2868890"/>
                    </a:lnTo>
                    <a:lnTo>
                      <a:pt x="6738194" y="2875507"/>
                    </a:lnTo>
                    <a:cubicBezTo>
                      <a:pt x="6744334" y="2897831"/>
                      <a:pt x="6753542" y="2918425"/>
                      <a:pt x="6765821" y="2937289"/>
                    </a:cubicBezTo>
                    <a:cubicBezTo>
                      <a:pt x="6791494" y="2976357"/>
                      <a:pt x="6828105" y="3004373"/>
                      <a:pt x="6875656" y="3021340"/>
                    </a:cubicBezTo>
                    <a:cubicBezTo>
                      <a:pt x="6906910" y="3032502"/>
                      <a:pt x="6947317" y="3038083"/>
                      <a:pt x="6996876" y="3038083"/>
                    </a:cubicBezTo>
                    <a:lnTo>
                      <a:pt x="6996876" y="2802339"/>
                    </a:lnTo>
                    <a:lnTo>
                      <a:pt x="6906463" y="2802339"/>
                    </a:lnTo>
                    <a:lnTo>
                      <a:pt x="6906463" y="2900119"/>
                    </a:lnTo>
                    <a:cubicBezTo>
                      <a:pt x="6883790" y="2896537"/>
                      <a:pt x="6866674" y="2888924"/>
                      <a:pt x="6855114" y="2877281"/>
                    </a:cubicBezTo>
                    <a:cubicBezTo>
                      <a:pt x="6837555" y="2859589"/>
                      <a:pt x="6828775" y="2835627"/>
                      <a:pt x="6828775" y="2805395"/>
                    </a:cubicBezTo>
                    <a:cubicBezTo>
                      <a:pt x="6828775" y="2771357"/>
                      <a:pt x="6839576" y="2744150"/>
                      <a:pt x="6861178" y="2723772"/>
                    </a:cubicBezTo>
                    <a:cubicBezTo>
                      <a:pt x="6890133" y="2696230"/>
                      <a:pt x="6926325" y="2682458"/>
                      <a:pt x="6969752" y="2682458"/>
                    </a:cubicBezTo>
                    <a:cubicBezTo>
                      <a:pt x="6990688" y="2682458"/>
                      <a:pt x="7010955" y="2686266"/>
                      <a:pt x="7030551" y="2693880"/>
                    </a:cubicBezTo>
                    <a:cubicBezTo>
                      <a:pt x="7083780" y="2714258"/>
                      <a:pt x="7110395" y="2750310"/>
                      <a:pt x="7110395" y="2802036"/>
                    </a:cubicBezTo>
                    <a:cubicBezTo>
                      <a:pt x="7110395" y="2827339"/>
                      <a:pt x="7102841" y="2849171"/>
                      <a:pt x="7087734" y="2867533"/>
                    </a:cubicBezTo>
                    <a:cubicBezTo>
                      <a:pt x="7077067" y="2880300"/>
                      <a:pt x="7061069" y="2891497"/>
                      <a:pt x="7039739" y="2901124"/>
                    </a:cubicBezTo>
                    <a:lnTo>
                      <a:pt x="7086285" y="3013638"/>
                    </a:lnTo>
                    <a:cubicBezTo>
                      <a:pt x="7124682" y="2994662"/>
                      <a:pt x="7153704" y="2971780"/>
                      <a:pt x="7173349" y="2944991"/>
                    </a:cubicBezTo>
                    <a:cubicBezTo>
                      <a:pt x="7201031" y="2907486"/>
                      <a:pt x="7214872" y="2861722"/>
                      <a:pt x="7214872" y="2807697"/>
                    </a:cubicBezTo>
                    <a:cubicBezTo>
                      <a:pt x="7214872" y="2726883"/>
                      <a:pt x="7189088" y="2663929"/>
                      <a:pt x="7137519" y="2618834"/>
                    </a:cubicBezTo>
                    <a:cubicBezTo>
                      <a:pt x="7092201" y="2579097"/>
                      <a:pt x="7036279" y="2559229"/>
                      <a:pt x="6969752" y="2559229"/>
                    </a:cubicBezTo>
                    <a:cubicBezTo>
                      <a:pt x="6909700" y="2559229"/>
                      <a:pt x="6858020" y="2576195"/>
                      <a:pt x="6814711" y="2610128"/>
                    </a:cubicBezTo>
                    <a:cubicBezTo>
                      <a:pt x="6786136" y="2632564"/>
                      <a:pt x="6764704" y="2659883"/>
                      <a:pt x="6750417" y="2692085"/>
                    </a:cubicBezTo>
                    <a:lnTo>
                      <a:pt x="6737350" y="2759921"/>
                    </a:lnTo>
                    <a:lnTo>
                      <a:pt x="6737350" y="873730"/>
                    </a:lnTo>
                    <a:cubicBezTo>
                      <a:pt x="6737350" y="673083"/>
                      <a:pt x="6574693" y="510426"/>
                      <a:pt x="6374046" y="510426"/>
                    </a:cubicBezTo>
                    <a:lnTo>
                      <a:pt x="843571" y="510426"/>
                    </a:lnTo>
                    <a:lnTo>
                      <a:pt x="0" y="0"/>
                    </a:lnTo>
                    <a:lnTo>
                      <a:pt x="8915400" y="0"/>
                    </a:lnTo>
                    <a:close/>
                  </a:path>
                </a:pathLst>
              </a:custGeom>
              <a:solidFill>
                <a:srgbClr val="4C3B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E58ED394-6041-DCE6-787B-CB6C9454D4D9}"/>
                  </a:ext>
                </a:extLst>
              </p:cNvPr>
              <p:cNvSpPr/>
              <p:nvPr/>
            </p:nvSpPr>
            <p:spPr>
              <a:xfrm rot="5400000">
                <a:off x="8314563" y="2073786"/>
                <a:ext cx="4358645" cy="211070"/>
              </a:xfrm>
              <a:custGeom>
                <a:avLst/>
                <a:gdLst>
                  <a:gd name="connsiteX0" fmla="*/ 0 w 4358645"/>
                  <a:gd name="connsiteY0" fmla="*/ 211070 h 211070"/>
                  <a:gd name="connsiteX1" fmla="*/ 0 w 4358645"/>
                  <a:gd name="connsiteY1" fmla="*/ 0 h 211070"/>
                  <a:gd name="connsiteX2" fmla="*/ 4358645 w 4358645"/>
                  <a:gd name="connsiteY2" fmla="*/ 0 h 211070"/>
                  <a:gd name="connsiteX3" fmla="*/ 4231712 w 4358645"/>
                  <a:gd name="connsiteY3" fmla="*/ 211070 h 211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58645" h="211070">
                    <a:moveTo>
                      <a:pt x="0" y="211070"/>
                    </a:moveTo>
                    <a:lnTo>
                      <a:pt x="0" y="0"/>
                    </a:lnTo>
                    <a:lnTo>
                      <a:pt x="4358645" y="0"/>
                    </a:lnTo>
                    <a:lnTo>
                      <a:pt x="4231712" y="211070"/>
                    </a:lnTo>
                    <a:close/>
                  </a:path>
                </a:pathLst>
              </a:custGeom>
              <a:solidFill>
                <a:srgbClr val="756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6337E163-757E-3E0E-BE96-D330B7FF22AA}"/>
                  </a:ext>
                </a:extLst>
              </p:cNvPr>
              <p:cNvSpPr/>
              <p:nvPr/>
            </p:nvSpPr>
            <p:spPr>
              <a:xfrm rot="5400000">
                <a:off x="8538867" y="2107586"/>
                <a:ext cx="4663441" cy="448267"/>
              </a:xfrm>
              <a:custGeom>
                <a:avLst/>
                <a:gdLst>
                  <a:gd name="connsiteX0" fmla="*/ 0 w 4663441"/>
                  <a:gd name="connsiteY0" fmla="*/ 448267 h 448267"/>
                  <a:gd name="connsiteX1" fmla="*/ 0 w 4663441"/>
                  <a:gd name="connsiteY1" fmla="*/ 0 h 448267"/>
                  <a:gd name="connsiteX2" fmla="*/ 4663441 w 4663441"/>
                  <a:gd name="connsiteY2" fmla="*/ 0 h 448267"/>
                  <a:gd name="connsiteX3" fmla="*/ 4393863 w 4663441"/>
                  <a:gd name="connsiteY3" fmla="*/ 448267 h 448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3441" h="448267">
                    <a:moveTo>
                      <a:pt x="0" y="448267"/>
                    </a:moveTo>
                    <a:lnTo>
                      <a:pt x="0" y="0"/>
                    </a:lnTo>
                    <a:lnTo>
                      <a:pt x="4663441" y="0"/>
                    </a:lnTo>
                    <a:lnTo>
                      <a:pt x="4393863" y="448267"/>
                    </a:lnTo>
                    <a:close/>
                  </a:path>
                </a:pathLst>
              </a:custGeom>
              <a:solidFill>
                <a:srgbClr val="756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50B3914-60CF-3130-3C9E-D967548542F7}"/>
                  </a:ext>
                </a:extLst>
              </p:cNvPr>
              <p:cNvSpPr/>
              <p:nvPr/>
            </p:nvSpPr>
            <p:spPr>
              <a:xfrm rot="5400000" flipH="1" flipV="1">
                <a:off x="-802949" y="4369057"/>
                <a:ext cx="4566823" cy="411060"/>
              </a:xfrm>
              <a:custGeom>
                <a:avLst/>
                <a:gdLst>
                  <a:gd name="connsiteX0" fmla="*/ 0 w 4663441"/>
                  <a:gd name="connsiteY0" fmla="*/ 448267 h 448267"/>
                  <a:gd name="connsiteX1" fmla="*/ 0 w 4663441"/>
                  <a:gd name="connsiteY1" fmla="*/ 0 h 448267"/>
                  <a:gd name="connsiteX2" fmla="*/ 4663441 w 4663441"/>
                  <a:gd name="connsiteY2" fmla="*/ 0 h 448267"/>
                  <a:gd name="connsiteX3" fmla="*/ 4393863 w 4663441"/>
                  <a:gd name="connsiteY3" fmla="*/ 448267 h 448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663441" h="448267">
                    <a:moveTo>
                      <a:pt x="0" y="448267"/>
                    </a:moveTo>
                    <a:lnTo>
                      <a:pt x="0" y="0"/>
                    </a:lnTo>
                    <a:lnTo>
                      <a:pt x="4663441" y="0"/>
                    </a:lnTo>
                    <a:lnTo>
                      <a:pt x="4393863" y="448267"/>
                    </a:lnTo>
                    <a:close/>
                  </a:path>
                </a:pathLst>
              </a:custGeom>
              <a:solidFill>
                <a:srgbClr val="7564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C2E0536-1C73-2D47-EC0E-D1109300D2E1}"/>
                  </a:ext>
                </a:extLst>
              </p:cNvPr>
              <p:cNvSpPr txBox="1"/>
              <p:nvPr/>
            </p:nvSpPr>
            <p:spPr>
              <a:xfrm>
                <a:off x="-33556" y="6269737"/>
                <a:ext cx="1882977" cy="5693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Josiah Viernes</a:t>
                </a:r>
              </a:p>
              <a:p>
                <a:r>
                  <a:rPr lang="en-US" sz="1000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324, dolor sit </a:t>
                </a:r>
                <a:r>
                  <a:rPr lang="en-US" sz="1000" dirty="0" err="1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amet</a:t>
                </a:r>
                <a:endParaRPr lang="en-US" sz="1000" dirty="0">
                  <a:solidFill>
                    <a:schemeClr val="bg1"/>
                  </a:solidFill>
                  <a:latin typeface="Poppins" panose="00000500000000000000" pitchFamily="2" charset="0"/>
                  <a:cs typeface="Poppins" panose="00000500000000000000" pitchFamily="2" charset="0"/>
                </a:endParaRPr>
              </a:p>
              <a:p>
                <a:r>
                  <a:rPr lang="en-US" sz="900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Et </a:t>
                </a:r>
                <a:r>
                  <a:rPr lang="en-US" sz="900" dirty="0" err="1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nesciunt</a:t>
                </a:r>
                <a:r>
                  <a:rPr lang="en-US" sz="900" dirty="0">
                    <a:solidFill>
                      <a:schemeClr val="bg1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  - 0924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6956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11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Poppins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Jephunneh</dc:creator>
  <cp:lastModifiedBy>Jephunneh</cp:lastModifiedBy>
  <cp:revision>5</cp:revision>
  <dcterms:created xsi:type="dcterms:W3CDTF">2022-07-26T11:18:34Z</dcterms:created>
  <dcterms:modified xsi:type="dcterms:W3CDTF">2022-07-27T10:36:47Z</dcterms:modified>
</cp:coreProperties>
</file>

<file path=docProps/thumbnail.jpeg>
</file>